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84" r:id="rId5"/>
    <p:sldMasterId id="2147483796" r:id="rId6"/>
  </p:sldMasterIdLst>
  <p:notesMasterIdLst>
    <p:notesMasterId r:id="rId14"/>
  </p:notesMasterIdLst>
  <p:handoutMasterIdLst>
    <p:handoutMasterId r:id="rId15"/>
  </p:handoutMasterIdLst>
  <p:sldIdLst>
    <p:sldId id="422" r:id="rId7"/>
    <p:sldId id="418" r:id="rId8"/>
    <p:sldId id="414" r:id="rId9"/>
    <p:sldId id="415" r:id="rId10"/>
    <p:sldId id="411" r:id="rId11"/>
    <p:sldId id="412" r:id="rId12"/>
    <p:sldId id="4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>
        <p:scale>
          <a:sx n="95" d="100"/>
          <a:sy n="95" d="100"/>
        </p:scale>
        <p:origin x="176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tif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BY SANJAY &amp; ARVIND SESHAN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INTERMEDIATE PROGRAMMING </a:t>
            </a:r>
            <a:r>
              <a:rPr lang="en-US" sz="3600" dirty="0" smtClean="0"/>
              <a:t>LESSON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584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747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048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9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D69C-EE9A-5844-BDD2-EE495878225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A7A654-5146-E645-87FB-4CABA52494D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657600" cy="2303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8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NXT Sound Sensor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BEGINNER PROGRAMMING LESSON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use the NXT Sound Sensor with the EV3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Pre-requisites: Switches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2016 (Last edit: 07/04/2016)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Downloading the Sound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Sound Sensor Block is available for download on the </a:t>
            </a:r>
            <a:r>
              <a:rPr lang="en-US" b="0" dirty="0" err="1" smtClean="0"/>
              <a:t>LEGO.com</a:t>
            </a:r>
            <a:r>
              <a:rPr lang="en-US" b="0" dirty="0" smtClean="0"/>
              <a:t> site: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www.lego.com/en-us/mindstorms/downloads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Download the block using the Importing Additional Blocks Lesson in Beginner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73" y="4327685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29" y="1707584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375" y="3678796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017" y="3031840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75" y="4527341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Switch - NXT Sound Sensor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 smtClean="0"/>
              <a:t>Compare </a:t>
            </a:r>
            <a:r>
              <a:rPr lang="en-US" altLang="en-US" sz="2200" dirty="0"/>
              <a:t>Mode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Sound level, scaled to a percentage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en-US" sz="1800" dirty="0"/>
              <a:t>Sound level, adjusted to approximate human ear sensitivity, and then scaled to a </a:t>
            </a:r>
            <a:r>
              <a:rPr lang="en-US" sz="1800" dirty="0" smtClean="0"/>
              <a:t>percentage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en-US" sz="1600" dirty="0" smtClean="0"/>
              <a:t>Source: EV3 </a:t>
            </a:r>
            <a:r>
              <a:rPr lang="en-US" sz="1600" dirty="0"/>
              <a:t>H</a:t>
            </a:r>
            <a:r>
              <a:rPr lang="en-US" sz="1600" dirty="0" smtClean="0"/>
              <a:t>elp Menu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01" y="1723452"/>
            <a:ext cx="3283510" cy="4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Sensor </a:t>
            </a:r>
            <a:r>
              <a:rPr lang="en-US" altLang="en-US" dirty="0" smtClean="0"/>
              <a:t>Challenge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 Write a “Celebration” program where the robot moves faster or slower depending on how loud the sound is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 Hint</a:t>
            </a:r>
          </a:p>
          <a:p>
            <a:pPr lvl="1">
              <a:buFont typeface="Arial" charset="0"/>
              <a:buChar char="•"/>
            </a:pPr>
            <a:r>
              <a:rPr lang="en-US" altLang="en-US" dirty="0"/>
              <a:t>Switch - NXT Sound </a:t>
            </a:r>
            <a:r>
              <a:rPr lang="en-US" altLang="en-US" dirty="0" smtClean="0"/>
              <a:t>Sensor Block will be used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You can use dB or </a:t>
            </a:r>
            <a:r>
              <a:rPr lang="en-US" altLang="en-US" dirty="0" err="1" smtClean="0"/>
              <a:t>dBa</a:t>
            </a:r>
            <a:r>
              <a:rPr lang="en-US" altLang="en-US" dirty="0" smtClean="0"/>
              <a:t> for this challenge</a:t>
            </a:r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4" y="1282271"/>
            <a:ext cx="5503676" cy="427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28" y="4027075"/>
            <a:ext cx="15860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Move forward slowly when the sound level  is low (&lt;50)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3666" y="1637981"/>
            <a:ext cx="15860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Move forward quickly when the sound level is high (&gt;50)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624"/>
            <a:ext cx="8245474" cy="4595265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6501</TotalTime>
  <Words>246</Words>
  <Application>Microsoft Macintosh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 Black</vt:lpstr>
      <vt:lpstr>Calibri</vt:lpstr>
      <vt:lpstr>Calibri Light</vt:lpstr>
      <vt:lpstr>Helvetica Neue</vt:lpstr>
      <vt:lpstr>Arial</vt:lpstr>
      <vt:lpstr>Custom Design</vt:lpstr>
      <vt:lpstr>beginner</vt:lpstr>
      <vt:lpstr>1_Custom Design</vt:lpstr>
      <vt:lpstr>intermediate</vt:lpstr>
      <vt:lpstr>1_beginner</vt:lpstr>
      <vt:lpstr>2_Custom Design</vt:lpstr>
      <vt:lpstr>BEGINNER PROGRAMMING LESSON</vt:lpstr>
      <vt:lpstr>Lesson Objectives</vt:lpstr>
      <vt:lpstr>Downloading the Sound Block</vt:lpstr>
      <vt:lpstr>Switch - NXT Sound Sensor</vt:lpstr>
      <vt:lpstr>Sound Sensor Challenge</vt:lpstr>
      <vt:lpstr>Challenge Solution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36</cp:revision>
  <cp:lastPrinted>2015-11-14T12:58:37Z</cp:lastPrinted>
  <dcterms:created xsi:type="dcterms:W3CDTF">2014-08-07T02:19:13Z</dcterms:created>
  <dcterms:modified xsi:type="dcterms:W3CDTF">2016-07-20T03:22:56Z</dcterms:modified>
</cp:coreProperties>
</file>